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8" r:id="rId17"/>
    <p:sldId id="274" r:id="rId18"/>
    <p:sldId id="276" r:id="rId19"/>
    <p:sldId id="275" r:id="rId20"/>
    <p:sldId id="277" r:id="rId21"/>
    <p:sldId id="279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290" y="-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702B2-D1A7-4E09-A56E-F2D1E5082F38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A6659-59A8-4555-BA47-1ACA7B1183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765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157964-0DAC-4E98-AC33-251F908C4055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6D055E-B9AE-42DC-8463-767865FFF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692696"/>
            <a:ext cx="89644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еятельность 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Членов Российского движения школьников в ГБОУ </a:t>
            </a:r>
            <a:r>
              <a:rPr lang="ru-RU" sz="32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СОШ с.Георгиевка.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32656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274"/>
    </mc:Choice>
    <mc:Fallback>
      <p:transition spd="slow" advTm="527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Стажировка с </a:t>
            </a:r>
            <a:r>
              <a:rPr lang="ru-RU" b="1" dirty="0">
                <a:solidFill>
                  <a:srgbClr val="C00000"/>
                </a:solidFill>
              </a:rPr>
              <a:t>профессионалом своего дела</a:t>
            </a:r>
          </a:p>
        </p:txBody>
      </p:sp>
      <p:pic>
        <p:nvPicPr>
          <p:cNvPr id="9218" name="Picture 2" descr="C:\Users\Учитель\Desktop\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16" y="88133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Учитель\Desktop\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9" y="908720"/>
            <a:ext cx="3667742" cy="27508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Учитель\Desktop\1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6" y="3873320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Учитель\Desktop\1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68" y="3873320"/>
            <a:ext cx="4473525" cy="2984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82793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4110"/>
    </mc:Choice>
    <mc:Fallback>
      <p:transition spd="slow" advTm="5411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5352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Гражданская 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активность- </a:t>
            </a:r>
            <a:r>
              <a:rPr lang="ru-RU" sz="2800" i="1" dirty="0" smtClean="0"/>
              <a:t>развитие волонтерского движения и добровольчества</a:t>
            </a:r>
          </a:p>
          <a:p>
            <a:pPr algn="ctr"/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370387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Дни единых действий в рамках деятельности РДШ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916832"/>
            <a:ext cx="878497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/>
              <a:t>Неделя РДШ </a:t>
            </a:r>
            <a:endParaRPr lang="ru-RU" sz="2000" dirty="0" smtClean="0"/>
          </a:p>
          <a:p>
            <a:pPr lvl="0"/>
            <a:r>
              <a:rPr lang="ru-RU" sz="2000" dirty="0"/>
              <a:t> </a:t>
            </a:r>
            <a:r>
              <a:rPr lang="ru-RU" sz="2000" dirty="0" smtClean="0"/>
              <a:t>   (</a:t>
            </a:r>
            <a:r>
              <a:rPr lang="ru-RU" sz="2000" dirty="0"/>
              <a:t>1-7 сентября</a:t>
            </a:r>
            <a:r>
              <a:rPr lang="ru-RU" sz="2000" dirty="0" smtClean="0"/>
              <a:t>)</a:t>
            </a:r>
          </a:p>
          <a:p>
            <a:pPr lvl="0"/>
            <a:endParaRPr lang="ru-RU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День учителя </a:t>
            </a:r>
          </a:p>
          <a:p>
            <a:pPr lvl="0"/>
            <a:r>
              <a:rPr lang="ru-RU" sz="2000" dirty="0"/>
              <a:t> </a:t>
            </a:r>
            <a:r>
              <a:rPr lang="ru-RU" sz="2000" dirty="0" smtClean="0"/>
              <a:t>    (5 октября)</a:t>
            </a:r>
          </a:p>
          <a:p>
            <a:pPr lvl="0"/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День рождения РДШ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(</a:t>
            </a:r>
            <a:r>
              <a:rPr lang="ru-RU" sz="2000" dirty="0"/>
              <a:t>29 октября</a:t>
            </a:r>
            <a:r>
              <a:rPr lang="ru-RU" sz="2000" dirty="0" smtClean="0"/>
              <a:t>)</a:t>
            </a:r>
          </a:p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День народного </a:t>
            </a:r>
            <a:r>
              <a:rPr lang="ru-RU" sz="2000" dirty="0" smtClean="0"/>
              <a:t>единства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</a:t>
            </a:r>
            <a:r>
              <a:rPr lang="ru-RU" sz="2000" dirty="0"/>
              <a:t>(4 ноября</a:t>
            </a:r>
            <a:r>
              <a:rPr lang="ru-RU" sz="2000" dirty="0" smtClean="0"/>
              <a:t>)</a:t>
            </a:r>
          </a:p>
          <a:p>
            <a:endParaRPr lang="ru-RU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День </a:t>
            </a:r>
            <a:r>
              <a:rPr lang="ru-RU" sz="2000" dirty="0"/>
              <a:t>героев Отечества </a:t>
            </a:r>
            <a:endParaRPr lang="ru-RU" sz="2000" dirty="0" smtClean="0"/>
          </a:p>
          <a:p>
            <a:pPr lvl="0"/>
            <a:r>
              <a:rPr lang="ru-RU" sz="2000" dirty="0"/>
              <a:t> </a:t>
            </a:r>
            <a:r>
              <a:rPr lang="ru-RU" sz="2000" dirty="0" smtClean="0"/>
              <a:t>    (</a:t>
            </a:r>
            <a:r>
              <a:rPr lang="ru-RU" sz="2000" dirty="0"/>
              <a:t>9 декабря)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81953"/>
            <a:ext cx="2925763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Учитель\Desktop\Переполох\kJ0F_jbiuC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0497"/>
            <a:ext cx="3577134" cy="23317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32161"/>
            <a:ext cx="35433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62173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0214"/>
    </mc:Choice>
    <mc:Fallback>
      <p:transition spd="slow" advTm="7021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903649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День Конституции Российской Федерации                                                 (12 декабря) </a:t>
            </a:r>
          </a:p>
          <a:p>
            <a:pPr lvl="0"/>
            <a:r>
              <a:rPr lang="ru-RU" sz="2000" dirty="0" smtClean="0"/>
              <a:t>  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День Российской науки (8 февраля)</a:t>
            </a:r>
          </a:p>
          <a:p>
            <a:pPr lvl="0"/>
            <a:endParaRPr lang="ru-RU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Международный день детского                                                        телевиденья и радиовещания (5 марта)</a:t>
            </a:r>
          </a:p>
          <a:p>
            <a:pPr lvl="0"/>
            <a:endParaRPr lang="ru-RU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Неделя профориентации (13-19 марта)</a:t>
            </a:r>
          </a:p>
          <a:p>
            <a:pPr lvl="0"/>
            <a:endParaRPr lang="ru-RU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Весенняя неделя добра (16-24 апреля)</a:t>
            </a:r>
          </a:p>
          <a:p>
            <a:pPr lvl="0"/>
            <a:endParaRPr lang="ru-RU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День космонавтики (12 апреля)</a:t>
            </a:r>
          </a:p>
          <a:p>
            <a:pPr lvl="0"/>
            <a:endParaRPr lang="ru-RU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Акция «Мы помним» (6 – 9 мая)</a:t>
            </a:r>
          </a:p>
          <a:p>
            <a:pPr lvl="0"/>
            <a:endParaRPr lang="ru-RU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День детских организаций (19 мая)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20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День защиты детей (1 июня)</a:t>
            </a:r>
            <a:endParaRPr lang="ru-RU" sz="20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887" y="0"/>
            <a:ext cx="2312876" cy="173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28" y="1734657"/>
            <a:ext cx="2620811" cy="196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51" y="3700264"/>
            <a:ext cx="3846415" cy="288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0083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3533"/>
    </mc:Choice>
    <mc:Fallback>
      <p:transition spd="slow" advTm="2353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14177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608"/>
    </mc:Choice>
    <mc:Fallback>
      <p:transition spd="slow" advTm="1260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88640"/>
            <a:ext cx="84672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Информационно-</a:t>
            </a:r>
            <a:r>
              <a:rPr lang="ru-RU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медийное</a:t>
            </a:r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направление </a:t>
            </a:r>
          </a:p>
        </p:txBody>
      </p:sp>
      <p:pic>
        <p:nvPicPr>
          <p:cNvPr id="13315" name="Picture 3" descr="C:\Users\Учитель\Desktop\Снимок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97" y="1916832"/>
            <a:ext cx="3400425" cy="445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 t="10156" r="6250" b="14843"/>
          <a:stretch>
            <a:fillRect/>
          </a:stretch>
        </p:blipFill>
        <p:spPr bwMode="auto">
          <a:xfrm>
            <a:off x="0" y="1357298"/>
            <a:ext cx="595315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Учитель\Desktop\Снимок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8" y="4408394"/>
            <a:ext cx="3478178" cy="2373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87323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9024"/>
    </mc:Choice>
    <mc:Fallback>
      <p:transition spd="slow" advTm="1902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118" y="188640"/>
            <a:ext cx="89931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Военно-патриотическое направление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5" y="980728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63805"/>
            <a:ext cx="3431657" cy="257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4283968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02" y="4193704"/>
            <a:ext cx="334645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221574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6945"/>
    </mc:Choice>
    <mc:Fallback>
      <p:transition spd="slow" advTm="6694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8498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9815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084"/>
    </mc:Choice>
    <mc:Fallback>
      <p:transition spd="slow" advTm="1208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DSC021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" y="1340768"/>
            <a:ext cx="3747540" cy="2810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08792" y="20016"/>
            <a:ext cx="8344105" cy="1462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Военно-патриотическая игра «Зарница»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77" y="1340768"/>
            <a:ext cx="4397053" cy="34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C:\Users\Учитель\Desktop\фото\фото1\самарна\tdYL-DnWcw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4" y="4151422"/>
            <a:ext cx="4350001" cy="2900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29479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819"/>
    </mc:Choice>
    <mc:Fallback>
      <p:transition spd="slow" advTm="1081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Учитель\Desktop\Воспитательная работа\встреча с ветеранами\IMG_275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9" y="895360"/>
            <a:ext cx="3936439" cy="2952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Учитель\Desktop\Воспитательная работа\встреча с ветеранами\IMG_29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95360"/>
            <a:ext cx="3226151" cy="2387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Учитель\Desktop\фото\встреча\IMG_412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9" y="4221088"/>
            <a:ext cx="3721622" cy="2089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7270" y="260647"/>
            <a:ext cx="5128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Встречи с ветеранами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1066534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024"/>
    </mc:Choice>
    <mc:Fallback>
      <p:transition spd="slow" advTm="602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59"/>
            <a:ext cx="3483833" cy="26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16633"/>
            <a:ext cx="5094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Comic Sans MS" panose="030F0702030302020204" pitchFamily="66" charset="0"/>
              </a:rPr>
              <a:t>Военно-патриотический клуб «Бригантина»</a:t>
            </a:r>
          </a:p>
        </p:txBody>
      </p:sp>
      <p:pic>
        <p:nvPicPr>
          <p:cNvPr id="18436" name="Picture 4" descr="C:\Users\Учитель\Desktop\Переполох\Sav47ioH-7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44" y="1326497"/>
            <a:ext cx="4439816" cy="24973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1634"/>
            <a:ext cx="4896544" cy="27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09" y="3823894"/>
            <a:ext cx="4166381" cy="277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9348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271"/>
    </mc:Choice>
    <mc:Fallback>
      <p:transition spd="slow" advTm="727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аправления </a:t>
            </a:r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деятельности 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340768"/>
            <a:ext cx="864095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2800" b="1" dirty="0" smtClean="0"/>
              <a:t>Личностное развитие</a:t>
            </a:r>
          </a:p>
          <a:p>
            <a:endParaRPr lang="ru-RU" sz="28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/>
              <a:t> </a:t>
            </a:r>
            <a:r>
              <a:rPr lang="ru-RU" sz="2800" b="1" dirty="0" smtClean="0"/>
              <a:t>Гражданская активность </a:t>
            </a:r>
          </a:p>
          <a:p>
            <a:endParaRPr lang="ru-RU" sz="28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/>
              <a:t>Информационно </a:t>
            </a:r>
            <a:r>
              <a:rPr lang="ru-RU" sz="2800" b="1" dirty="0"/>
              <a:t>- </a:t>
            </a:r>
            <a:r>
              <a:rPr lang="ru-RU" sz="2800" b="1" dirty="0" err="1"/>
              <a:t>медийное</a:t>
            </a:r>
            <a:r>
              <a:rPr lang="ru-RU" sz="2800" b="1" dirty="0"/>
              <a:t> </a:t>
            </a:r>
            <a:r>
              <a:rPr lang="ru-RU" sz="2800" b="1" dirty="0" smtClean="0"/>
              <a:t>направление</a:t>
            </a:r>
          </a:p>
          <a:p>
            <a:endParaRPr lang="ru-RU" sz="28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/>
              <a:t> Военно-патриотическое направление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1810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8876"/>
    </mc:Choice>
    <mc:Fallback>
      <p:transition spd="slow" advTm="6887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969" y="970504"/>
            <a:ext cx="378185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40466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Вахта Памяти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17340" y="384543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Бессмертный полк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82872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155001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800"/>
    </mc:Choice>
    <mc:Fallback>
      <p:transition spd="slow" advTm="38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1"/>
            <a:ext cx="87129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Г</a:t>
            </a:r>
            <a:r>
              <a:rPr lang="ru-RU" sz="2400" b="1" dirty="0" smtClean="0"/>
              <a:t>лавное </a:t>
            </a:r>
            <a:r>
              <a:rPr lang="ru-RU" sz="2400" b="1" dirty="0"/>
              <a:t>в организации работы:     </a:t>
            </a:r>
            <a:r>
              <a:rPr lang="ru-RU" sz="2400" dirty="0"/>
              <a:t>                                                                                           </a:t>
            </a:r>
            <a:endParaRPr lang="ru-RU" sz="2400" dirty="0" smtClean="0"/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/>
              <a:t>свободное </a:t>
            </a:r>
            <a:r>
              <a:rPr lang="ru-RU" sz="2400" dirty="0"/>
              <a:t>общение в комфортной обстановке;                                                   </a:t>
            </a:r>
            <a:endParaRPr lang="ru-RU" sz="2400" dirty="0" smtClean="0"/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/>
              <a:t>участие </a:t>
            </a:r>
            <a:r>
              <a:rPr lang="ru-RU" sz="2400" dirty="0"/>
              <a:t>в мероприятиях с позитивной обратной связью;                                           </a:t>
            </a:r>
            <a:endParaRPr lang="ru-RU" sz="2400" dirty="0" smtClean="0"/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/>
              <a:t>регулярная </a:t>
            </a:r>
            <a:r>
              <a:rPr lang="ru-RU" sz="2400" dirty="0"/>
              <a:t>поддержка и помощь;                                                                            </a:t>
            </a:r>
            <a:endParaRPr lang="ru-RU" sz="2400" dirty="0" smtClean="0"/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/>
              <a:t>обмен </a:t>
            </a:r>
            <a:r>
              <a:rPr lang="ru-RU" sz="2400" dirty="0"/>
              <a:t>опытом с другими: сверстниками, младшими школьниками, </a:t>
            </a:r>
            <a:r>
              <a:rPr lang="ru-RU" sz="2400" dirty="0" smtClean="0"/>
              <a:t>обучение;                                                                                                                 </a:t>
            </a:r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/>
              <a:t>предоставление </a:t>
            </a:r>
            <a:r>
              <a:rPr lang="ru-RU" sz="2400" dirty="0"/>
              <a:t>возможности встреч с интересными людьми.</a:t>
            </a:r>
          </a:p>
        </p:txBody>
      </p:sp>
    </p:spTree>
    <p:extLst>
      <p:ext uri="{BB962C8B-B14F-4D97-AF65-F5344CB8AC3E}">
        <p14:creationId xmlns="" xmlns:p14="http://schemas.microsoft.com/office/powerpoint/2010/main" val="26497368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3479"/>
    </mc:Choice>
    <mc:Fallback>
      <p:transition spd="slow" advTm="2347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1776" y="2967335"/>
            <a:ext cx="7760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1168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1248"/>
    </mc:Choice>
    <mc:Fallback>
      <p:transition spd="slow" advTm="2124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1"/>
            <a:ext cx="8424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Личностное развитие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3497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1. Популяризация </a:t>
            </a:r>
            <a:r>
              <a:rPr lang="ru-RU" sz="2400" i="1" dirty="0"/>
              <a:t>здорового образа жизни </a:t>
            </a:r>
            <a:r>
              <a:rPr lang="ru-RU" sz="2400" i="1" dirty="0" smtClean="0"/>
              <a:t>среди школьников</a:t>
            </a:r>
            <a:endParaRPr lang="ru-RU" sz="2400" dirty="0"/>
          </a:p>
        </p:txBody>
      </p:sp>
      <p:pic>
        <p:nvPicPr>
          <p:cNvPr id="2051" name="Picture 3" descr="C:\Users\Учитель\Desktop\фото\акции\акция правильный выбор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" y="2020784"/>
            <a:ext cx="3182642" cy="2123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296638"/>
            <a:ext cx="36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Акции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«Мы за здоровый образ жизни»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2" name="Picture 4" descr="C:\Users\Учитель\Desktop\Переполох\VK4AZQIG0C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46" y="2366338"/>
            <a:ext cx="3181353" cy="1938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Учитель\Desktop\Переполох\xtyFJOH6P5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6766" y="4437112"/>
            <a:ext cx="3157234" cy="2385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38936" y="1916832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Участие в конкурсах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17" y="5085184"/>
            <a:ext cx="254277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23928" y="1772816"/>
            <a:ext cx="181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Флэш-мобы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6617" y="4304975"/>
            <a:ext cx="2650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Антинаркотический марафон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8" name="Picture 10" descr="C:\Users\Учитель\Desktop\Переполох\фотки\фото для сайта сентябрь\антинаркотический марафон (3)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" y="4405072"/>
            <a:ext cx="3181916" cy="2386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Учитель\Desktop\фото\фестиваль\_CSC015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349" y="2286164"/>
            <a:ext cx="2848018" cy="1898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63957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9565"/>
    </mc:Choice>
    <mc:Fallback>
      <p:transition spd="slow" advTm="5956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Учитель\Desktop\фото\фестиваль\_DSC02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42" y="739324"/>
            <a:ext cx="3138115" cy="2092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Учитель\Desktop\фото\фестиваль\IMG_888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6" y="752956"/>
            <a:ext cx="2991437" cy="1994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Учитель\Desktop\фото\фестиваль\IMG_892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48" y="950362"/>
            <a:ext cx="2695328" cy="17968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Учитель\Desktop\фото\фестиваль\IMG_896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68" y="2868452"/>
            <a:ext cx="3109374" cy="20729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Учитель\Desktop\фото\фестиваль\IMG_900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41" y="2747248"/>
            <a:ext cx="3019011" cy="2012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Учитель\Desktop\фото\фестиваль\IMG_911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7" y="4759922"/>
            <a:ext cx="2885935" cy="2139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Учитель\Desktop\фото\фестиваль\IMG_912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18070"/>
            <a:ext cx="3130019" cy="2086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Учитель\Desktop\фото\фестиваль\IMG_9131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752" y="2747247"/>
            <a:ext cx="2752102" cy="18347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Учитель\Desktop\фото\фестиваль\IMG_9151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48" y="4771321"/>
            <a:ext cx="3056850" cy="2108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6864" y="260648"/>
            <a:ext cx="608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Фестиваль «Пусть всегда буду Я»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9608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4025"/>
    </mc:Choice>
    <mc:Fallback>
      <p:transition spd="slow" advTm="4402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5859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2</a:t>
            </a:r>
            <a:r>
              <a:rPr lang="ru-RU" b="1" dirty="0" smtClean="0"/>
              <a:t>. </a:t>
            </a:r>
            <a:r>
              <a:rPr lang="ru-RU" sz="2400" i="1" dirty="0"/>
              <a:t>Д</a:t>
            </a:r>
            <a:r>
              <a:rPr lang="ru-RU" sz="2400" i="1" dirty="0" smtClean="0"/>
              <a:t>еловая </a:t>
            </a:r>
            <a:r>
              <a:rPr lang="ru-RU" sz="2400" i="1" dirty="0"/>
              <a:t>игра «Дебаты» </a:t>
            </a:r>
          </a:p>
        </p:txBody>
      </p:sp>
      <p:pic>
        <p:nvPicPr>
          <p:cNvPr id="3074" name="Picture 2" descr="C:\Users\Учитель\Desktop\Переполох\qmK_BcRMXa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6" y="832848"/>
            <a:ext cx="4087958" cy="2301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Учитель\Desktop\2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7" y="3501008"/>
            <a:ext cx="4240751" cy="3167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4994" y="3279157"/>
            <a:ext cx="4574724" cy="349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Учитель\Desktop\Снимок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13" y="722314"/>
            <a:ext cx="4231887" cy="2534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17505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2394"/>
    </mc:Choice>
    <mc:Fallback>
      <p:transition spd="slow" advTm="4239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5970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3. «Популяризация </a:t>
            </a:r>
            <a:r>
              <a:rPr lang="ru-RU" sz="2400" i="1" dirty="0"/>
              <a:t>профессий»</a:t>
            </a:r>
            <a:endParaRPr lang="ru-RU" sz="2400" dirty="0"/>
          </a:p>
        </p:txBody>
      </p:sp>
      <p:pic>
        <p:nvPicPr>
          <p:cNvPr id="4098" name="Picture 2" descr="C:\Users\Учитель\Desktop\фото\Фотографии\P10120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91645"/>
            <a:ext cx="3236986" cy="1823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Учитель\Desktop\фото\Фотографии\P10120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240" y="539590"/>
            <a:ext cx="3139680" cy="1768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Учитель\Desktop\фото\Фотографии\P101207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9" y="3068960"/>
            <a:ext cx="3168291" cy="1785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Учитель\Desktop\фото\Фотографии\P10121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85" y="5030549"/>
            <a:ext cx="3347114" cy="18858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722313"/>
            <a:ext cx="630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                     Фестиваль профессий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102" name="Picture 6" descr="C:\Users\Учитель\Desktop\фото\Фотографии\P101195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3" y="5030549"/>
            <a:ext cx="3296095" cy="1857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37" y="2419000"/>
            <a:ext cx="3917323" cy="261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501850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1896"/>
    </mc:Choice>
    <mc:Fallback>
      <p:transition spd="slow" advTm="418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Учитель\Desktop\фото\профстарты\8IM_cTcmFLc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8" y="836712"/>
            <a:ext cx="3995663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Учитель\Desktop\фото\профстарты\cJEXbXL91V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6" y="865788"/>
            <a:ext cx="4007042" cy="2606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Учитель\Desktop\фото\профстарты\nTTOI76qdf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28" y="3560925"/>
            <a:ext cx="4803934" cy="3297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60648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Всероссийские Сборы «</a:t>
            </a:r>
            <a:r>
              <a:rPr lang="ru-RU" sz="2000" b="1" dirty="0" err="1">
                <a:solidFill>
                  <a:srgbClr val="C00000"/>
                </a:solidFill>
              </a:rPr>
              <a:t>ПрофСтарты</a:t>
            </a:r>
            <a:r>
              <a:rPr lang="ru-RU" sz="2000" b="1" dirty="0">
                <a:solidFill>
                  <a:srgbClr val="C00000"/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H="1" flipV="1">
            <a:off x="5940152" y="3620732"/>
            <a:ext cx="3203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Организаторы: </a:t>
            </a:r>
            <a:r>
              <a:rPr lang="ru-RU" dirty="0" smtClean="0"/>
              <a:t>Федерация детских организаций (СПО – ФДО)</a:t>
            </a:r>
          </a:p>
          <a:p>
            <a:r>
              <a:rPr lang="ru-RU" b="1" dirty="0" smtClean="0"/>
              <a:t>Участники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 ребята из Уфы, Ижевска, Тулы, Липецка, Питера, Москвы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6469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654"/>
    </mc:Choice>
    <mc:Fallback>
      <p:transition spd="slow" advTm="965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Профориетационный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проект «Прыжок в будущее»</a:t>
            </a:r>
          </a:p>
        </p:txBody>
      </p:sp>
      <p:pic>
        <p:nvPicPr>
          <p:cNvPr id="7170" name="Picture 2" descr="C:\Users\Учитель\Desktop\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71" y="930986"/>
            <a:ext cx="3968441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Учитель\Desktop\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98" y="4611630"/>
            <a:ext cx="3993548" cy="2246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Учитель\Desktop\2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" y="2636912"/>
            <a:ext cx="3968441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Учитель\Desktop\1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30986"/>
            <a:ext cx="2617440" cy="4653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50229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7407"/>
    </mc:Choice>
    <mc:Fallback>
      <p:transition spd="slow" advTm="1740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</a:t>
            </a:r>
            <a:r>
              <a:rPr lang="ru-RU" b="1" dirty="0">
                <a:solidFill>
                  <a:srgbClr val="C00000"/>
                </a:solidFill>
              </a:rPr>
              <a:t>"Я стану профи" 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/>
              <a:t>Организаторы: СПО - ФДО</a:t>
            </a:r>
          </a:p>
        </p:txBody>
      </p:sp>
      <p:pic>
        <p:nvPicPr>
          <p:cNvPr id="8194" name="Picture 2" descr="C:\Users\Учитель\Desktop\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6" y="1081692"/>
            <a:ext cx="3499655" cy="2329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Учитель\Desktop\1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00" y="865668"/>
            <a:ext cx="3824198" cy="2545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Учитель\Desktop\2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Учитель\Desktop\фото\vFWZ21NfVMw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" y="3645024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2704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359"/>
    </mc:Choice>
    <mc:Fallback>
      <p:transition spd="slow" advTm="2235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658</TotalTime>
  <Words>308</Words>
  <Application>Microsoft Office PowerPoint</Application>
  <PresentationFormat>Экран (4:3)</PresentationFormat>
  <Paragraphs>81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Семья</cp:lastModifiedBy>
  <cp:revision>35</cp:revision>
  <dcterms:created xsi:type="dcterms:W3CDTF">2017-08-22T08:12:32Z</dcterms:created>
  <dcterms:modified xsi:type="dcterms:W3CDTF">2019-12-27T17:06:47Z</dcterms:modified>
</cp:coreProperties>
</file>